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082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175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999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30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43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83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44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43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822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04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046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26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94097" y="3059666"/>
            <a:ext cx="1547573" cy="17543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Fiebre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698014" y="1259741"/>
            <a:ext cx="3924436" cy="120032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Nivel seguro glucosa100 a 250 mg/</a:t>
            </a:r>
            <a:r>
              <a:rPr lang="es-ES" dirty="0" err="1" smtClean="0"/>
              <a:t>dL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827584" y="1259741"/>
            <a:ext cx="3312318" cy="166199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err="1" smtClean="0"/>
              <a:t>Tesion</a:t>
            </a:r>
            <a:r>
              <a:rPr lang="es-ES" dirty="0" smtClean="0"/>
              <a:t> arterial </a:t>
            </a:r>
          </a:p>
          <a:p>
            <a:r>
              <a:rPr lang="es-ES" dirty="0" smtClean="0"/>
              <a:t> </a:t>
            </a:r>
            <a:r>
              <a:rPr lang="es-ES" sz="1100" dirty="0" smtClean="0"/>
              <a:t>HIPOTENSIÓN TAS &lt; 70 mm Hg / TAD &lt; 50 </a:t>
            </a:r>
            <a:r>
              <a:rPr lang="es-ES" sz="1100" dirty="0" err="1" smtClean="0"/>
              <a:t>mmHg</a:t>
            </a:r>
            <a:r>
              <a:rPr lang="es-ES" sz="1100" dirty="0" smtClean="0"/>
              <a:t>; o  HIPERTENSIÓN TAS &gt; 160 </a:t>
            </a:r>
            <a:r>
              <a:rPr lang="es-ES" sz="1100" dirty="0" err="1" smtClean="0"/>
              <a:t>mmHg</a:t>
            </a:r>
            <a:r>
              <a:rPr lang="es-ES" sz="1100" dirty="0" smtClean="0"/>
              <a:t> : TAD &gt; 100 </a:t>
            </a:r>
            <a:r>
              <a:rPr lang="es-ES" sz="1100" dirty="0" err="1" smtClean="0"/>
              <a:t>mmHg</a:t>
            </a:r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454098" y="3021194"/>
            <a:ext cx="3168352" cy="183127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Esperar 2 horas entre el final de ingesta y el inicio ejercicio</a:t>
            </a:r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</p:txBody>
      </p:sp>
      <p:sp>
        <p:nvSpPr>
          <p:cNvPr id="9" name="8 Rectángulo"/>
          <p:cNvSpPr/>
          <p:nvPr/>
        </p:nvSpPr>
        <p:spPr>
          <a:xfrm>
            <a:off x="827584" y="332656"/>
            <a:ext cx="792088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</a:rPr>
              <a:t>NORMAS BÁSICAS PARA REALIZAR EJERCICIO EN DOMICILIO</a:t>
            </a:r>
          </a:p>
          <a:p>
            <a:pPr algn="ctr"/>
            <a:r>
              <a:rPr lang="es-ES" sz="2400" b="1" dirty="0" smtClean="0">
                <a:solidFill>
                  <a:srgbClr val="FF0000"/>
                </a:solidFill>
              </a:rPr>
              <a:t>No realizar las sesiones de ejercicios cuando 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109138" y="4941168"/>
            <a:ext cx="6307178" cy="155427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Controle su </a:t>
            </a:r>
            <a:r>
              <a:rPr lang="es-ES" dirty="0" err="1" smtClean="0"/>
              <a:t>saturacion</a:t>
            </a:r>
            <a:r>
              <a:rPr lang="es-ES" dirty="0" smtClean="0"/>
              <a:t> .</a:t>
            </a:r>
            <a:r>
              <a:rPr lang="es-ES" sz="1100" dirty="0" smtClean="0"/>
              <a:t>Realizarán el ejercicio con O2 si lo tiene en casa  y sin sensación de disnea, dolor , fatiga…. Mejor si se controlan con </a:t>
            </a:r>
            <a:r>
              <a:rPr lang="es-ES" sz="1100" dirty="0" err="1" smtClean="0"/>
              <a:t>pulsioxímetro</a:t>
            </a:r>
            <a:r>
              <a:rPr lang="es-ES" sz="1100" dirty="0" smtClean="0"/>
              <a:t> &gt; 90 % </a:t>
            </a:r>
            <a:r>
              <a:rPr lang="es-ES" sz="1100" dirty="0" err="1" smtClean="0"/>
              <a:t>Sat</a:t>
            </a:r>
            <a:r>
              <a:rPr lang="es-ES" sz="1100" dirty="0" smtClean="0"/>
              <a:t> O2</a:t>
            </a:r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056" y="3051609"/>
            <a:ext cx="1960272" cy="170823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85850"/>
            <a:ext cx="1251122" cy="116873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702067"/>
            <a:ext cx="2017713" cy="9271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54928"/>
            <a:ext cx="1707599" cy="81028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436" y="1577970"/>
            <a:ext cx="1687860" cy="85126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629" y="5423431"/>
            <a:ext cx="2262187" cy="10541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013203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95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INFH-5</cp:lastModifiedBy>
  <cp:revision>5</cp:revision>
  <dcterms:created xsi:type="dcterms:W3CDTF">2020-03-30T10:46:50Z</dcterms:created>
  <dcterms:modified xsi:type="dcterms:W3CDTF">2020-03-31T08:06:42Z</dcterms:modified>
</cp:coreProperties>
</file>