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278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FB51-F7D2-44D7-A626-D67B1779E052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A006-FB23-45FC-B0BD-586C7A1DAD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5082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FB51-F7D2-44D7-A626-D67B1779E052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A006-FB23-45FC-B0BD-586C7A1DAD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175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FB51-F7D2-44D7-A626-D67B1779E052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A006-FB23-45FC-B0BD-586C7A1DAD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9996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FB51-F7D2-44D7-A626-D67B1779E052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A006-FB23-45FC-B0BD-586C7A1DAD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5300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FB51-F7D2-44D7-A626-D67B1779E052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A006-FB23-45FC-B0BD-586C7A1DAD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8432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FB51-F7D2-44D7-A626-D67B1779E052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A006-FB23-45FC-B0BD-586C7A1DAD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9832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FB51-F7D2-44D7-A626-D67B1779E052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A006-FB23-45FC-B0BD-586C7A1DAD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9442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FB51-F7D2-44D7-A626-D67B1779E052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A006-FB23-45FC-B0BD-586C7A1DAD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5438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FB51-F7D2-44D7-A626-D67B1779E052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A006-FB23-45FC-B0BD-586C7A1DAD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8225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FB51-F7D2-44D7-A626-D67B1779E052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A006-FB23-45FC-B0BD-586C7A1DAD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4049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FB51-F7D2-44D7-A626-D67B1779E052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A006-FB23-45FC-B0BD-586C7A1DAD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046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3FB51-F7D2-44D7-A626-D67B1779E052}" type="datetimeFigureOut">
              <a:rPr lang="es-ES" smtClean="0"/>
              <a:t>31/03/2020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7A006-FB23-45FC-B0BD-586C7A1DAD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1263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548680" y="4055772"/>
            <a:ext cx="1338607" cy="175432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Fiebre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3545463" y="1843130"/>
            <a:ext cx="2943327" cy="147732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Glucemia : Nivel seguro 100 a 250 mg/</a:t>
            </a:r>
            <a:r>
              <a:rPr lang="es-ES" dirty="0" err="1" smtClean="0"/>
              <a:t>dL</a:t>
            </a:r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729984" y="1810788"/>
            <a:ext cx="2572878" cy="172354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err="1" smtClean="0"/>
              <a:t>Tesion</a:t>
            </a:r>
            <a:r>
              <a:rPr lang="es-ES" dirty="0" smtClean="0"/>
              <a:t> arterial </a:t>
            </a:r>
          </a:p>
          <a:p>
            <a:r>
              <a:rPr lang="es-ES" sz="1100" dirty="0" smtClean="0"/>
              <a:t>HIPOTENSIÓN TAS &lt; 70 mm Hg / TAD &lt; 50 </a:t>
            </a:r>
            <a:r>
              <a:rPr lang="es-ES" sz="1100" dirty="0" err="1" smtClean="0"/>
              <a:t>mmHg</a:t>
            </a:r>
            <a:r>
              <a:rPr lang="es-ES" sz="1100" dirty="0" smtClean="0"/>
              <a:t>; o  HIPERTENSIÓN TAS &gt; 160 </a:t>
            </a:r>
            <a:r>
              <a:rPr lang="es-ES" sz="1100" dirty="0" err="1" smtClean="0"/>
              <a:t>mmHg</a:t>
            </a:r>
            <a:r>
              <a:rPr lang="es-ES" sz="1100" dirty="0" smtClean="0"/>
              <a:t> : TAD &gt; 100 </a:t>
            </a:r>
            <a:r>
              <a:rPr lang="es-ES" sz="1100" dirty="0" err="1" smtClean="0"/>
              <a:t>mmHg</a:t>
            </a:r>
            <a:endParaRPr lang="es-ES" sz="1100" dirty="0" smtClean="0"/>
          </a:p>
          <a:p>
            <a:endParaRPr lang="es-ES" sz="1100" dirty="0"/>
          </a:p>
          <a:p>
            <a:endParaRPr lang="es-ES" sz="1100" dirty="0" smtClean="0"/>
          </a:p>
          <a:p>
            <a:endParaRPr lang="es-ES" sz="1100" dirty="0"/>
          </a:p>
          <a:p>
            <a:endParaRPr lang="es-ES" sz="1100" dirty="0" smtClean="0"/>
          </a:p>
          <a:p>
            <a:endParaRPr lang="es-ES" sz="1100" dirty="0"/>
          </a:p>
        </p:txBody>
      </p:sp>
      <p:sp>
        <p:nvSpPr>
          <p:cNvPr id="8" name="7 CuadroTexto"/>
          <p:cNvSpPr txBox="1"/>
          <p:nvPr/>
        </p:nvSpPr>
        <p:spPr>
          <a:xfrm>
            <a:off x="4370723" y="4050955"/>
            <a:ext cx="2254751" cy="210826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Esperar 2 horas entre el final de ingesta y el inicio ejercicio</a:t>
            </a:r>
          </a:p>
          <a:p>
            <a:endParaRPr lang="es-ES" sz="1100" dirty="0"/>
          </a:p>
          <a:p>
            <a:endParaRPr lang="es-ES" sz="1100" dirty="0" smtClean="0"/>
          </a:p>
          <a:p>
            <a:endParaRPr lang="es-ES" sz="1100" dirty="0"/>
          </a:p>
          <a:p>
            <a:endParaRPr lang="es-ES" sz="1100" dirty="0" smtClean="0"/>
          </a:p>
          <a:p>
            <a:endParaRPr lang="es-ES" sz="1100" dirty="0"/>
          </a:p>
          <a:p>
            <a:endParaRPr lang="es-ES" sz="1100" dirty="0" smtClean="0"/>
          </a:p>
          <a:p>
            <a:endParaRPr lang="es-ES" sz="1100" dirty="0"/>
          </a:p>
        </p:txBody>
      </p:sp>
      <p:sp>
        <p:nvSpPr>
          <p:cNvPr id="9" name="8 Rectángulo"/>
          <p:cNvSpPr/>
          <p:nvPr/>
        </p:nvSpPr>
        <p:spPr>
          <a:xfrm>
            <a:off x="620688" y="443542"/>
            <a:ext cx="5940660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2400" b="1" dirty="0" smtClean="0">
                <a:solidFill>
                  <a:schemeClr val="accent1">
                    <a:lumMod val="50000"/>
                  </a:schemeClr>
                </a:solidFill>
              </a:rPr>
              <a:t>NORMAS BÁSICAS PARA REALIZAR EJERCICIO EN DOMICILIO</a:t>
            </a:r>
          </a:p>
          <a:p>
            <a:pPr algn="ctr"/>
            <a:r>
              <a:rPr lang="es-ES" sz="2400" b="1" dirty="0" smtClean="0">
                <a:solidFill>
                  <a:srgbClr val="FF0000"/>
                </a:solidFill>
              </a:rPr>
              <a:t>No realizar las sesiones de ejercicios cuando </a:t>
            </a:r>
            <a:endParaRPr lang="es-ES" sz="2400" b="1" dirty="0">
              <a:solidFill>
                <a:srgbClr val="FF0000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696839" y="6588224"/>
            <a:ext cx="5769999" cy="189282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Controle su </a:t>
            </a:r>
            <a:r>
              <a:rPr lang="es-ES" dirty="0" err="1" smtClean="0"/>
              <a:t>saturacion</a:t>
            </a:r>
            <a:r>
              <a:rPr lang="es-ES" dirty="0" smtClean="0"/>
              <a:t> .</a:t>
            </a:r>
            <a:r>
              <a:rPr lang="es-ES" sz="1100" dirty="0" smtClean="0"/>
              <a:t>Realizarán el ejercicio con O2 si lo tiene en casa  y sin sensación de disnea, dolor , fatiga….</a:t>
            </a:r>
          </a:p>
          <a:p>
            <a:endParaRPr lang="es-ES" sz="1100" dirty="0"/>
          </a:p>
          <a:p>
            <a:r>
              <a:rPr lang="es-ES" sz="1100" dirty="0" smtClean="0"/>
              <a:t>Mejor si se controlan con </a:t>
            </a:r>
            <a:r>
              <a:rPr lang="es-ES" sz="1100" dirty="0" err="1" smtClean="0"/>
              <a:t>pulsioxímetro</a:t>
            </a:r>
            <a:r>
              <a:rPr lang="es-ES" sz="1100" dirty="0" smtClean="0"/>
              <a:t> &gt; 90 % </a:t>
            </a:r>
            <a:r>
              <a:rPr lang="es-ES" sz="1100" dirty="0" err="1" smtClean="0"/>
              <a:t>Sat</a:t>
            </a:r>
            <a:r>
              <a:rPr lang="es-ES" sz="1100" dirty="0" smtClean="0"/>
              <a:t> O2</a:t>
            </a:r>
          </a:p>
          <a:p>
            <a:endParaRPr lang="es-ES" sz="1100" dirty="0"/>
          </a:p>
          <a:p>
            <a:endParaRPr lang="es-ES" sz="1100" dirty="0" smtClean="0"/>
          </a:p>
          <a:p>
            <a:endParaRPr lang="es-ES" sz="1100" dirty="0"/>
          </a:p>
          <a:p>
            <a:endParaRPr lang="es-ES" sz="1100" dirty="0" smtClean="0"/>
          </a:p>
          <a:p>
            <a:endParaRPr lang="es-ES" sz="1100" dirty="0"/>
          </a:p>
          <a:p>
            <a:endParaRPr lang="es-ES" sz="1100" dirty="0"/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454" y="3709674"/>
            <a:ext cx="2016224" cy="244985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984" y="4524429"/>
            <a:ext cx="826807" cy="116132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6763" y="4915203"/>
            <a:ext cx="1513285" cy="123613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9314" y="2647992"/>
            <a:ext cx="1398585" cy="88535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756" y="2220497"/>
            <a:ext cx="1146420" cy="10279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8194" y="7165441"/>
            <a:ext cx="2107281" cy="102062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401320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4279111" y="1883702"/>
            <a:ext cx="2282237" cy="2031325"/>
          </a:xfrm>
          <a:prstGeom prst="rect">
            <a:avLst/>
          </a:prstGeom>
          <a:noFill/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3.ESPACIO </a:t>
            </a:r>
            <a:r>
              <a:rPr lang="es-ES" dirty="0"/>
              <a:t>ADECUADO </a:t>
            </a:r>
            <a:endParaRPr lang="es-ES" dirty="0" smtClean="0"/>
          </a:p>
          <a:p>
            <a:pPr algn="ctr"/>
            <a:r>
              <a:rPr lang="es-ES" dirty="0" smtClean="0"/>
              <a:t>SIN OBSTÁCULOS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345282" y="1883702"/>
            <a:ext cx="1733570" cy="2054270"/>
          </a:xfrm>
          <a:prstGeom prst="rect">
            <a:avLst/>
          </a:prstGeom>
          <a:noFill/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1.NO DOLOR</a:t>
            </a:r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 </a:t>
            </a:r>
          </a:p>
          <a:p>
            <a:r>
              <a:rPr lang="es-ES" dirty="0" smtClean="0"/>
              <a:t> </a:t>
            </a:r>
            <a:endParaRPr lang="es-ES" sz="1100" dirty="0" smtClean="0"/>
          </a:p>
          <a:p>
            <a:endParaRPr lang="es-ES" sz="1100" dirty="0"/>
          </a:p>
          <a:p>
            <a:endParaRPr lang="es-ES" sz="1100" dirty="0" smtClean="0"/>
          </a:p>
          <a:p>
            <a:endParaRPr lang="es-ES" sz="1100" dirty="0"/>
          </a:p>
        </p:txBody>
      </p:sp>
      <p:sp>
        <p:nvSpPr>
          <p:cNvPr id="8" name="7 CuadroTexto"/>
          <p:cNvSpPr txBox="1"/>
          <p:nvPr/>
        </p:nvSpPr>
        <p:spPr>
          <a:xfrm>
            <a:off x="4296620" y="5508104"/>
            <a:ext cx="2389460" cy="2031325"/>
          </a:xfrm>
          <a:prstGeom prst="rect">
            <a:avLst/>
          </a:prstGeom>
          <a:noFill/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4.BUEN CALZADO</a:t>
            </a:r>
          </a:p>
          <a:p>
            <a:pPr algn="ctr"/>
            <a:r>
              <a:rPr lang="es-ES" dirty="0" smtClean="0"/>
              <a:t> ROPA CÓMODA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9" name="8 Rectángulo"/>
          <p:cNvSpPr/>
          <p:nvPr/>
        </p:nvSpPr>
        <p:spPr>
          <a:xfrm>
            <a:off x="345282" y="443542"/>
            <a:ext cx="6216066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75000"/>
                  </a:schemeClr>
                </a:solidFill>
              </a:rPr>
              <a:t>CONSEJOS Y RECOMENDACIONES PARA LA CORRECTA REALIZACIÓN DEL EJERCICIO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676" y="2320560"/>
            <a:ext cx="1102469" cy="152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4966" y="2487058"/>
            <a:ext cx="1890527" cy="1359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038" y="6100240"/>
            <a:ext cx="1923969" cy="118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16 CuadroTexto"/>
          <p:cNvSpPr txBox="1"/>
          <p:nvPr/>
        </p:nvSpPr>
        <p:spPr>
          <a:xfrm>
            <a:off x="420169" y="5253946"/>
            <a:ext cx="1862174" cy="2262158"/>
          </a:xfrm>
          <a:prstGeom prst="rect">
            <a:avLst/>
          </a:prstGeom>
          <a:noFill/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2.RESPIRE CON NORMALIDAD </a:t>
            </a:r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 </a:t>
            </a:r>
          </a:p>
          <a:p>
            <a:r>
              <a:rPr lang="es-ES" dirty="0" smtClean="0"/>
              <a:t> </a:t>
            </a:r>
            <a:endParaRPr lang="es-ES" sz="1100" dirty="0" smtClean="0"/>
          </a:p>
          <a:p>
            <a:endParaRPr lang="es-ES" sz="1100" dirty="0"/>
          </a:p>
          <a:p>
            <a:endParaRPr lang="es-ES" sz="1100" dirty="0" smtClean="0"/>
          </a:p>
          <a:p>
            <a:endParaRPr lang="es-ES" sz="11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726" y="5910864"/>
            <a:ext cx="1353125" cy="1486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7" descr="Ante la duda, pregunta – Mi Ángel Particular"/>
          <p:cNvSpPr>
            <a:spLocks noChangeAspect="1" noChangeArrowheads="1"/>
          </p:cNvSpPr>
          <p:nvPr/>
        </p:nvSpPr>
        <p:spPr bwMode="auto">
          <a:xfrm>
            <a:off x="116681" y="-192617"/>
            <a:ext cx="2286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1538" y="4051526"/>
            <a:ext cx="1788892" cy="3180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2132856" y="2129922"/>
            <a:ext cx="21462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dirty="0" smtClean="0"/>
          </a:p>
          <a:p>
            <a:pPr algn="ctr"/>
            <a:endParaRPr lang="es-ES" dirty="0"/>
          </a:p>
          <a:p>
            <a:pPr algn="ctr"/>
            <a:r>
              <a:rPr lang="es-ES" b="1" dirty="0" smtClean="0"/>
              <a:t>HABLE </a:t>
            </a:r>
            <a:r>
              <a:rPr lang="es-ES" b="1" dirty="0"/>
              <a:t>CON SU MÉDICO SI NO ESTÁ SEGURO SI PUEDE REALIZAR ALGÚN </a:t>
            </a:r>
            <a:r>
              <a:rPr lang="es-ES" b="1" dirty="0" smtClean="0"/>
              <a:t>EJERCICIO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579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138</Words>
  <Application>Microsoft Office PowerPoint</Application>
  <PresentationFormat>Presentación en pantalla (4:3)</PresentationFormat>
  <Paragraphs>65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INFH-5</cp:lastModifiedBy>
  <cp:revision>15</cp:revision>
  <dcterms:created xsi:type="dcterms:W3CDTF">2020-03-30T10:46:50Z</dcterms:created>
  <dcterms:modified xsi:type="dcterms:W3CDTF">2020-03-31T12:58:46Z</dcterms:modified>
</cp:coreProperties>
</file>